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4" r:id="rId2"/>
    <p:sldId id="375" r:id="rId3"/>
    <p:sldId id="37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B00"/>
    <a:srgbClr val="F65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3C0FB-508E-491D-9BDC-93D482071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13D9C-46F8-455F-89EA-CAB4F31A9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276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E86B3FF-6F60-45F0-B523-BFD9BB47FF37}"/>
              </a:ext>
            </a:extLst>
          </p:cNvPr>
          <p:cNvSpPr/>
          <p:nvPr userDrawn="1"/>
        </p:nvSpPr>
        <p:spPr>
          <a:xfrm>
            <a:off x="-1" y="874145"/>
            <a:ext cx="12192000" cy="5894457"/>
          </a:xfrm>
          <a:custGeom>
            <a:avLst/>
            <a:gdLst>
              <a:gd name="connsiteX0" fmla="*/ 0 w 12192000"/>
              <a:gd name="connsiteY0" fmla="*/ 0 h 5894457"/>
              <a:gd name="connsiteX1" fmla="*/ 12192000 w 12192000"/>
              <a:gd name="connsiteY1" fmla="*/ 0 h 5894457"/>
              <a:gd name="connsiteX2" fmla="*/ 12192000 w 12192000"/>
              <a:gd name="connsiteY2" fmla="*/ 5676078 h 5894457"/>
              <a:gd name="connsiteX3" fmla="*/ 11532394 w 12192000"/>
              <a:gd name="connsiteY3" fmla="*/ 5676078 h 5894457"/>
              <a:gd name="connsiteX4" fmla="*/ 11532394 w 12192000"/>
              <a:gd name="connsiteY4" fmla="*/ 5676713 h 5894457"/>
              <a:gd name="connsiteX5" fmla="*/ 11492169 w 12192000"/>
              <a:gd name="connsiteY5" fmla="*/ 5676720 h 5894457"/>
              <a:gd name="connsiteX6" fmla="*/ 11163304 w 12192000"/>
              <a:gd name="connsiteY6" fmla="*/ 5885080 h 5894457"/>
              <a:gd name="connsiteX7" fmla="*/ 11097466 w 12192000"/>
              <a:gd name="connsiteY7" fmla="*/ 5894457 h 5894457"/>
              <a:gd name="connsiteX8" fmla="*/ 0 w 12192000"/>
              <a:gd name="connsiteY8" fmla="*/ 5894457 h 589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894457">
                <a:moveTo>
                  <a:pt x="0" y="0"/>
                </a:moveTo>
                <a:lnTo>
                  <a:pt x="12192000" y="0"/>
                </a:lnTo>
                <a:lnTo>
                  <a:pt x="12192000" y="5676078"/>
                </a:lnTo>
                <a:lnTo>
                  <a:pt x="11532394" y="5676078"/>
                </a:lnTo>
                <a:lnTo>
                  <a:pt x="11532394" y="5676713"/>
                </a:lnTo>
                <a:lnTo>
                  <a:pt x="11492169" y="5676720"/>
                </a:lnTo>
                <a:cubicBezTo>
                  <a:pt x="11321463" y="5678554"/>
                  <a:pt x="11321747" y="5840353"/>
                  <a:pt x="11163304" y="5885080"/>
                </a:cubicBezTo>
                <a:lnTo>
                  <a:pt x="11097466" y="5894457"/>
                </a:lnTo>
                <a:lnTo>
                  <a:pt x="0" y="58944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9780D-59A3-49A9-AC73-A3885E6B9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E53037-479A-4591-BCC7-AD409136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C00EC0E-66C1-4EBA-BE1D-04670EC03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ABB4AC4-C42B-4729-9B1E-2620133189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3EE1C0-ADB1-4139-9C92-FC16D8EB9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547" r="9540" b="27958"/>
          <a:stretch/>
        </p:blipFill>
        <p:spPr>
          <a:xfrm>
            <a:off x="10390419" y="314325"/>
            <a:ext cx="1539412" cy="3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8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9780D-59A3-49A9-AC73-A3885E6B9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E53037-479A-4591-BCC7-AD409136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C00EC0E-66C1-4EBA-BE1D-04670EC03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ABB4AC4-C42B-4729-9B1E-2620133189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91C73-F66E-45BE-A853-23F35081B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547" r="9540" b="27958"/>
          <a:stretch/>
        </p:blipFill>
        <p:spPr>
          <a:xfrm>
            <a:off x="10390419" y="314325"/>
            <a:ext cx="1539412" cy="3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1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6FB3A6-8F9D-409B-AF6D-EF53F7EF466C}"/>
              </a:ext>
            </a:extLst>
          </p:cNvPr>
          <p:cNvSpPr/>
          <p:nvPr userDrawn="1"/>
        </p:nvSpPr>
        <p:spPr>
          <a:xfrm>
            <a:off x="-1" y="874145"/>
            <a:ext cx="12192000" cy="5894457"/>
          </a:xfrm>
          <a:custGeom>
            <a:avLst/>
            <a:gdLst>
              <a:gd name="connsiteX0" fmla="*/ 0 w 12192000"/>
              <a:gd name="connsiteY0" fmla="*/ 0 h 5894457"/>
              <a:gd name="connsiteX1" fmla="*/ 12192000 w 12192000"/>
              <a:gd name="connsiteY1" fmla="*/ 0 h 5894457"/>
              <a:gd name="connsiteX2" fmla="*/ 12192000 w 12192000"/>
              <a:gd name="connsiteY2" fmla="*/ 5676078 h 5894457"/>
              <a:gd name="connsiteX3" fmla="*/ 11532394 w 12192000"/>
              <a:gd name="connsiteY3" fmla="*/ 5676078 h 5894457"/>
              <a:gd name="connsiteX4" fmla="*/ 11532394 w 12192000"/>
              <a:gd name="connsiteY4" fmla="*/ 5676713 h 5894457"/>
              <a:gd name="connsiteX5" fmla="*/ 11492169 w 12192000"/>
              <a:gd name="connsiteY5" fmla="*/ 5676720 h 5894457"/>
              <a:gd name="connsiteX6" fmla="*/ 11163304 w 12192000"/>
              <a:gd name="connsiteY6" fmla="*/ 5885080 h 5894457"/>
              <a:gd name="connsiteX7" fmla="*/ 11097466 w 12192000"/>
              <a:gd name="connsiteY7" fmla="*/ 5894457 h 5894457"/>
              <a:gd name="connsiteX8" fmla="*/ 0 w 12192000"/>
              <a:gd name="connsiteY8" fmla="*/ 5894457 h 589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894457">
                <a:moveTo>
                  <a:pt x="0" y="0"/>
                </a:moveTo>
                <a:lnTo>
                  <a:pt x="12192000" y="0"/>
                </a:lnTo>
                <a:lnTo>
                  <a:pt x="12192000" y="5676078"/>
                </a:lnTo>
                <a:lnTo>
                  <a:pt x="11532394" y="5676078"/>
                </a:lnTo>
                <a:lnTo>
                  <a:pt x="11532394" y="5676713"/>
                </a:lnTo>
                <a:lnTo>
                  <a:pt x="11492169" y="5676720"/>
                </a:lnTo>
                <a:cubicBezTo>
                  <a:pt x="11321463" y="5678554"/>
                  <a:pt x="11321747" y="5840353"/>
                  <a:pt x="11163304" y="5885080"/>
                </a:cubicBezTo>
                <a:lnTo>
                  <a:pt x="11097466" y="5894457"/>
                </a:lnTo>
                <a:lnTo>
                  <a:pt x="0" y="58944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2D977-1654-43FA-B3CA-32FC4F5A9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3FC2C-B034-4E6D-9229-80E070D1D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73BF4-A7BD-4259-99D2-62625F620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ABB4AC4-C42B-4729-9B1E-2620133189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4AAD2C-988C-476C-B562-0E94C20EC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547" r="9540" b="27958"/>
          <a:stretch/>
        </p:blipFill>
        <p:spPr>
          <a:xfrm>
            <a:off x="10390419" y="314325"/>
            <a:ext cx="1539412" cy="3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4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27C781-E9ED-4AD4-BD01-AE98433921F1}"/>
              </a:ext>
            </a:extLst>
          </p:cNvPr>
          <p:cNvSpPr/>
          <p:nvPr userDrawn="1"/>
        </p:nvSpPr>
        <p:spPr>
          <a:xfrm>
            <a:off x="-1" y="874145"/>
            <a:ext cx="12192000" cy="5894457"/>
          </a:xfrm>
          <a:custGeom>
            <a:avLst/>
            <a:gdLst>
              <a:gd name="connsiteX0" fmla="*/ 0 w 12192000"/>
              <a:gd name="connsiteY0" fmla="*/ 0 h 5894457"/>
              <a:gd name="connsiteX1" fmla="*/ 12192000 w 12192000"/>
              <a:gd name="connsiteY1" fmla="*/ 0 h 5894457"/>
              <a:gd name="connsiteX2" fmla="*/ 12192000 w 12192000"/>
              <a:gd name="connsiteY2" fmla="*/ 5676078 h 5894457"/>
              <a:gd name="connsiteX3" fmla="*/ 11532394 w 12192000"/>
              <a:gd name="connsiteY3" fmla="*/ 5676078 h 5894457"/>
              <a:gd name="connsiteX4" fmla="*/ 11532394 w 12192000"/>
              <a:gd name="connsiteY4" fmla="*/ 5676713 h 5894457"/>
              <a:gd name="connsiteX5" fmla="*/ 11492169 w 12192000"/>
              <a:gd name="connsiteY5" fmla="*/ 5676720 h 5894457"/>
              <a:gd name="connsiteX6" fmla="*/ 11163304 w 12192000"/>
              <a:gd name="connsiteY6" fmla="*/ 5885080 h 5894457"/>
              <a:gd name="connsiteX7" fmla="*/ 11097466 w 12192000"/>
              <a:gd name="connsiteY7" fmla="*/ 5894457 h 5894457"/>
              <a:gd name="connsiteX8" fmla="*/ 0 w 12192000"/>
              <a:gd name="connsiteY8" fmla="*/ 5894457 h 589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894457">
                <a:moveTo>
                  <a:pt x="0" y="0"/>
                </a:moveTo>
                <a:lnTo>
                  <a:pt x="12192000" y="0"/>
                </a:lnTo>
                <a:lnTo>
                  <a:pt x="12192000" y="5676078"/>
                </a:lnTo>
                <a:lnTo>
                  <a:pt x="11532394" y="5676078"/>
                </a:lnTo>
                <a:lnTo>
                  <a:pt x="11532394" y="5676713"/>
                </a:lnTo>
                <a:lnTo>
                  <a:pt x="11492169" y="5676720"/>
                </a:lnTo>
                <a:cubicBezTo>
                  <a:pt x="11321463" y="5678554"/>
                  <a:pt x="11321747" y="5840353"/>
                  <a:pt x="11163304" y="5885080"/>
                </a:cubicBezTo>
                <a:lnTo>
                  <a:pt x="11097466" y="5894457"/>
                </a:lnTo>
                <a:lnTo>
                  <a:pt x="0" y="58944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7FF63-0C7F-49DB-8A1D-789FC16F0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F8FA7-A2BD-4A1D-829A-5FD1DEDBA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E023AE-203A-4B1E-8AD8-6FE95DB4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84" y="136525"/>
            <a:ext cx="6818906" cy="7381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F6A63-72E5-4F70-A07C-A9C425648A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ABB4AC4-C42B-4729-9B1E-2620133189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054EB-5014-4F21-A38D-4501808D9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547" r="9540" b="27958"/>
          <a:stretch/>
        </p:blipFill>
        <p:spPr>
          <a:xfrm>
            <a:off x="10390419" y="314325"/>
            <a:ext cx="1539412" cy="3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2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6A98E6-A570-4232-8EBD-6B8E9D23021F}"/>
              </a:ext>
            </a:extLst>
          </p:cNvPr>
          <p:cNvSpPr/>
          <p:nvPr userDrawn="1"/>
        </p:nvSpPr>
        <p:spPr>
          <a:xfrm>
            <a:off x="-1" y="874145"/>
            <a:ext cx="12192000" cy="5894457"/>
          </a:xfrm>
          <a:custGeom>
            <a:avLst/>
            <a:gdLst>
              <a:gd name="connsiteX0" fmla="*/ 0 w 12192000"/>
              <a:gd name="connsiteY0" fmla="*/ 0 h 5894457"/>
              <a:gd name="connsiteX1" fmla="*/ 12192000 w 12192000"/>
              <a:gd name="connsiteY1" fmla="*/ 0 h 5894457"/>
              <a:gd name="connsiteX2" fmla="*/ 12192000 w 12192000"/>
              <a:gd name="connsiteY2" fmla="*/ 5676078 h 5894457"/>
              <a:gd name="connsiteX3" fmla="*/ 11532394 w 12192000"/>
              <a:gd name="connsiteY3" fmla="*/ 5676078 h 5894457"/>
              <a:gd name="connsiteX4" fmla="*/ 11532394 w 12192000"/>
              <a:gd name="connsiteY4" fmla="*/ 5676713 h 5894457"/>
              <a:gd name="connsiteX5" fmla="*/ 11492169 w 12192000"/>
              <a:gd name="connsiteY5" fmla="*/ 5676720 h 5894457"/>
              <a:gd name="connsiteX6" fmla="*/ 11163304 w 12192000"/>
              <a:gd name="connsiteY6" fmla="*/ 5885080 h 5894457"/>
              <a:gd name="connsiteX7" fmla="*/ 11097466 w 12192000"/>
              <a:gd name="connsiteY7" fmla="*/ 5894457 h 5894457"/>
              <a:gd name="connsiteX8" fmla="*/ 0 w 12192000"/>
              <a:gd name="connsiteY8" fmla="*/ 5894457 h 589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894457">
                <a:moveTo>
                  <a:pt x="0" y="0"/>
                </a:moveTo>
                <a:lnTo>
                  <a:pt x="12192000" y="0"/>
                </a:lnTo>
                <a:lnTo>
                  <a:pt x="12192000" y="5676078"/>
                </a:lnTo>
                <a:lnTo>
                  <a:pt x="11532394" y="5676078"/>
                </a:lnTo>
                <a:lnTo>
                  <a:pt x="11532394" y="5676713"/>
                </a:lnTo>
                <a:lnTo>
                  <a:pt x="11492169" y="5676720"/>
                </a:lnTo>
                <a:cubicBezTo>
                  <a:pt x="11321463" y="5678554"/>
                  <a:pt x="11321747" y="5840353"/>
                  <a:pt x="11163304" y="5885080"/>
                </a:cubicBezTo>
                <a:lnTo>
                  <a:pt x="11097466" y="5894457"/>
                </a:lnTo>
                <a:lnTo>
                  <a:pt x="0" y="58944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0003F-DF9C-4B80-B1E2-CAC9B7BD7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16619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6A871-1766-4482-8916-8E3F34781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40531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06455-5F91-4246-9900-D55D02701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1661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930F5-4726-45B1-BB02-129E2B60B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40531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4A9B91-CD5C-4238-BB9E-8BE8E411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84" y="136525"/>
            <a:ext cx="6818906" cy="7381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3F9C2-ED58-4880-A906-8F1F462C6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ABB4AC4-C42B-4729-9B1E-2620133189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BFDFDB-715E-488D-876C-FD6EBC509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547" r="9540" b="27958"/>
          <a:stretch/>
        </p:blipFill>
        <p:spPr>
          <a:xfrm>
            <a:off x="10390419" y="314325"/>
            <a:ext cx="1539412" cy="3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5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957CDC7-1956-4DC5-B23B-CEB2384E9872}"/>
              </a:ext>
            </a:extLst>
          </p:cNvPr>
          <p:cNvSpPr/>
          <p:nvPr userDrawn="1"/>
        </p:nvSpPr>
        <p:spPr>
          <a:xfrm>
            <a:off x="-1" y="874145"/>
            <a:ext cx="12192000" cy="5894457"/>
          </a:xfrm>
          <a:custGeom>
            <a:avLst/>
            <a:gdLst>
              <a:gd name="connsiteX0" fmla="*/ 0 w 12192000"/>
              <a:gd name="connsiteY0" fmla="*/ 0 h 5894457"/>
              <a:gd name="connsiteX1" fmla="*/ 12192000 w 12192000"/>
              <a:gd name="connsiteY1" fmla="*/ 0 h 5894457"/>
              <a:gd name="connsiteX2" fmla="*/ 12192000 w 12192000"/>
              <a:gd name="connsiteY2" fmla="*/ 5676078 h 5894457"/>
              <a:gd name="connsiteX3" fmla="*/ 11532394 w 12192000"/>
              <a:gd name="connsiteY3" fmla="*/ 5676078 h 5894457"/>
              <a:gd name="connsiteX4" fmla="*/ 11532394 w 12192000"/>
              <a:gd name="connsiteY4" fmla="*/ 5676713 h 5894457"/>
              <a:gd name="connsiteX5" fmla="*/ 11492169 w 12192000"/>
              <a:gd name="connsiteY5" fmla="*/ 5676720 h 5894457"/>
              <a:gd name="connsiteX6" fmla="*/ 11163304 w 12192000"/>
              <a:gd name="connsiteY6" fmla="*/ 5885080 h 5894457"/>
              <a:gd name="connsiteX7" fmla="*/ 11097466 w 12192000"/>
              <a:gd name="connsiteY7" fmla="*/ 5894457 h 5894457"/>
              <a:gd name="connsiteX8" fmla="*/ 0 w 12192000"/>
              <a:gd name="connsiteY8" fmla="*/ 5894457 h 589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894457">
                <a:moveTo>
                  <a:pt x="0" y="0"/>
                </a:moveTo>
                <a:lnTo>
                  <a:pt x="12192000" y="0"/>
                </a:lnTo>
                <a:lnTo>
                  <a:pt x="12192000" y="5676078"/>
                </a:lnTo>
                <a:lnTo>
                  <a:pt x="11532394" y="5676078"/>
                </a:lnTo>
                <a:lnTo>
                  <a:pt x="11532394" y="5676713"/>
                </a:lnTo>
                <a:lnTo>
                  <a:pt x="11492169" y="5676720"/>
                </a:lnTo>
                <a:cubicBezTo>
                  <a:pt x="11321463" y="5678554"/>
                  <a:pt x="11321747" y="5840353"/>
                  <a:pt x="11163304" y="5885080"/>
                </a:cubicBezTo>
                <a:lnTo>
                  <a:pt x="11097466" y="5894457"/>
                </a:lnTo>
                <a:lnTo>
                  <a:pt x="0" y="58944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B885A1-436D-4FC2-9483-EDD7BDAC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84" y="136525"/>
            <a:ext cx="6818906" cy="7381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A0260-D98A-45AA-BE2E-D5DA19AFF0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ABB4AC4-C42B-4729-9B1E-2620133189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A5D00A-9DE0-4817-9A43-45E8CBC34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547" r="9540" b="27958"/>
          <a:stretch/>
        </p:blipFill>
        <p:spPr>
          <a:xfrm>
            <a:off x="10390419" y="314325"/>
            <a:ext cx="1539412" cy="3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0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FE68603-AA48-42F8-A413-2D8DDEF1C226}"/>
              </a:ext>
            </a:extLst>
          </p:cNvPr>
          <p:cNvSpPr/>
          <p:nvPr userDrawn="1"/>
        </p:nvSpPr>
        <p:spPr>
          <a:xfrm>
            <a:off x="-1" y="874145"/>
            <a:ext cx="12192000" cy="5894457"/>
          </a:xfrm>
          <a:custGeom>
            <a:avLst/>
            <a:gdLst>
              <a:gd name="connsiteX0" fmla="*/ 0 w 12192000"/>
              <a:gd name="connsiteY0" fmla="*/ 0 h 5894457"/>
              <a:gd name="connsiteX1" fmla="*/ 12192000 w 12192000"/>
              <a:gd name="connsiteY1" fmla="*/ 0 h 5894457"/>
              <a:gd name="connsiteX2" fmla="*/ 12192000 w 12192000"/>
              <a:gd name="connsiteY2" fmla="*/ 5676078 h 5894457"/>
              <a:gd name="connsiteX3" fmla="*/ 11532394 w 12192000"/>
              <a:gd name="connsiteY3" fmla="*/ 5676078 h 5894457"/>
              <a:gd name="connsiteX4" fmla="*/ 11532394 w 12192000"/>
              <a:gd name="connsiteY4" fmla="*/ 5676713 h 5894457"/>
              <a:gd name="connsiteX5" fmla="*/ 11492169 w 12192000"/>
              <a:gd name="connsiteY5" fmla="*/ 5676720 h 5894457"/>
              <a:gd name="connsiteX6" fmla="*/ 11163304 w 12192000"/>
              <a:gd name="connsiteY6" fmla="*/ 5885080 h 5894457"/>
              <a:gd name="connsiteX7" fmla="*/ 11097466 w 12192000"/>
              <a:gd name="connsiteY7" fmla="*/ 5894457 h 5894457"/>
              <a:gd name="connsiteX8" fmla="*/ 0 w 12192000"/>
              <a:gd name="connsiteY8" fmla="*/ 5894457 h 589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894457">
                <a:moveTo>
                  <a:pt x="0" y="0"/>
                </a:moveTo>
                <a:lnTo>
                  <a:pt x="12192000" y="0"/>
                </a:lnTo>
                <a:lnTo>
                  <a:pt x="12192000" y="5676078"/>
                </a:lnTo>
                <a:lnTo>
                  <a:pt x="11532394" y="5676078"/>
                </a:lnTo>
                <a:lnTo>
                  <a:pt x="11532394" y="5676713"/>
                </a:lnTo>
                <a:lnTo>
                  <a:pt x="11492169" y="5676720"/>
                </a:lnTo>
                <a:cubicBezTo>
                  <a:pt x="11321463" y="5678554"/>
                  <a:pt x="11321747" y="5840353"/>
                  <a:pt x="11163304" y="5885080"/>
                </a:cubicBezTo>
                <a:lnTo>
                  <a:pt x="11097466" y="5894457"/>
                </a:lnTo>
                <a:lnTo>
                  <a:pt x="0" y="58944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7FAE5-43DF-4EBF-817F-7041EE34D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4642"/>
            <a:ext cx="3932237" cy="118275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0A921-3A6D-49A6-9607-9B6A8C43D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B1604-4B93-4E8C-ABD7-ADD257CCD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E6BF03-6F76-4EEF-B3A1-F492DEEBB7DE}"/>
              </a:ext>
            </a:extLst>
          </p:cNvPr>
          <p:cNvSpPr txBox="1">
            <a:spLocks/>
          </p:cNvSpPr>
          <p:nvPr userDrawn="1"/>
        </p:nvSpPr>
        <p:spPr>
          <a:xfrm>
            <a:off x="163684" y="136525"/>
            <a:ext cx="6818906" cy="73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891BE-7A6B-4CE9-83F4-9E198F03B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ABB4AC4-C42B-4729-9B1E-2620133189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F0ED05-3BD4-494E-AA78-13C2E5CAA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547" r="9540" b="27958"/>
          <a:stretch/>
        </p:blipFill>
        <p:spPr>
          <a:xfrm>
            <a:off x="10390419" y="314325"/>
            <a:ext cx="1539412" cy="3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2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05C5E0-FE27-48E3-BD1A-D55B86165CD9}"/>
              </a:ext>
            </a:extLst>
          </p:cNvPr>
          <p:cNvSpPr/>
          <p:nvPr userDrawn="1"/>
        </p:nvSpPr>
        <p:spPr>
          <a:xfrm>
            <a:off x="-1" y="874145"/>
            <a:ext cx="12192000" cy="5894457"/>
          </a:xfrm>
          <a:custGeom>
            <a:avLst/>
            <a:gdLst>
              <a:gd name="connsiteX0" fmla="*/ 0 w 12192000"/>
              <a:gd name="connsiteY0" fmla="*/ 0 h 5894457"/>
              <a:gd name="connsiteX1" fmla="*/ 12192000 w 12192000"/>
              <a:gd name="connsiteY1" fmla="*/ 0 h 5894457"/>
              <a:gd name="connsiteX2" fmla="*/ 12192000 w 12192000"/>
              <a:gd name="connsiteY2" fmla="*/ 5676078 h 5894457"/>
              <a:gd name="connsiteX3" fmla="*/ 11532394 w 12192000"/>
              <a:gd name="connsiteY3" fmla="*/ 5676078 h 5894457"/>
              <a:gd name="connsiteX4" fmla="*/ 11532394 w 12192000"/>
              <a:gd name="connsiteY4" fmla="*/ 5676713 h 5894457"/>
              <a:gd name="connsiteX5" fmla="*/ 11492169 w 12192000"/>
              <a:gd name="connsiteY5" fmla="*/ 5676720 h 5894457"/>
              <a:gd name="connsiteX6" fmla="*/ 11163304 w 12192000"/>
              <a:gd name="connsiteY6" fmla="*/ 5885080 h 5894457"/>
              <a:gd name="connsiteX7" fmla="*/ 11097466 w 12192000"/>
              <a:gd name="connsiteY7" fmla="*/ 5894457 h 5894457"/>
              <a:gd name="connsiteX8" fmla="*/ 0 w 12192000"/>
              <a:gd name="connsiteY8" fmla="*/ 5894457 h 589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894457">
                <a:moveTo>
                  <a:pt x="0" y="0"/>
                </a:moveTo>
                <a:lnTo>
                  <a:pt x="12192000" y="0"/>
                </a:lnTo>
                <a:lnTo>
                  <a:pt x="12192000" y="5676078"/>
                </a:lnTo>
                <a:lnTo>
                  <a:pt x="11532394" y="5676078"/>
                </a:lnTo>
                <a:lnTo>
                  <a:pt x="11532394" y="5676713"/>
                </a:lnTo>
                <a:lnTo>
                  <a:pt x="11492169" y="5676720"/>
                </a:lnTo>
                <a:cubicBezTo>
                  <a:pt x="11321463" y="5678554"/>
                  <a:pt x="11321747" y="5840353"/>
                  <a:pt x="11163304" y="5885080"/>
                </a:cubicBezTo>
                <a:lnTo>
                  <a:pt x="11097466" y="5894457"/>
                </a:lnTo>
                <a:lnTo>
                  <a:pt x="0" y="58944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CBC7F-588D-4986-8E99-43C8FF20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4642"/>
            <a:ext cx="3932237" cy="118275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02DC6-5F70-4A87-8595-84183534A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CD356-AA54-4F78-ABE3-ED7CC5DAF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D5FCAD-6F4B-4633-97A8-85B93B7553E9}"/>
              </a:ext>
            </a:extLst>
          </p:cNvPr>
          <p:cNvSpPr txBox="1">
            <a:spLocks/>
          </p:cNvSpPr>
          <p:nvPr userDrawn="1"/>
        </p:nvSpPr>
        <p:spPr>
          <a:xfrm>
            <a:off x="163684" y="136525"/>
            <a:ext cx="6818906" cy="73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D9CB6-00D9-4ACB-897B-56D6C569BE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ABB4AC4-C42B-4729-9B1E-2620133189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A44554-1E7B-4C93-8DE8-34032D4944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547" r="9540" b="27958"/>
          <a:stretch/>
        </p:blipFill>
        <p:spPr>
          <a:xfrm>
            <a:off x="10390419" y="314325"/>
            <a:ext cx="1539412" cy="3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0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9B00"/>
            </a:gs>
            <a:gs pos="0">
              <a:srgbClr val="F65D4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AAF7C-0546-426C-AA57-C2A6659C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84" y="136525"/>
            <a:ext cx="6818906" cy="73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1E554-E3AB-4741-9E8F-00615BFAF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5D77FAC-6307-4471-8F95-D760F0ACF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4" y="6492875"/>
            <a:ext cx="109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Slide </a:t>
            </a:r>
            <a:fld id="{CABB4AC4-C42B-4729-9B1E-2620133189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iOFS6lknJ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j59jcOM8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39CAF9-5BAE-4A69-BC67-2ACE1786C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0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9B00"/>
            </a:gs>
            <a:gs pos="0">
              <a:srgbClr val="F65D4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D652E2F4-EBEE-48C5-B5AA-14E098BD1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0F061B9B-A376-4618-BC1F-7A97CF1EAF2D}"/>
              </a:ext>
            </a:extLst>
          </p:cNvPr>
          <p:cNvSpPr/>
          <p:nvPr/>
        </p:nvSpPr>
        <p:spPr>
          <a:xfrm>
            <a:off x="723569" y="5494351"/>
            <a:ext cx="1017767" cy="72356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5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39">
            <a:extLst>
              <a:ext uri="{FF2B5EF4-FFF2-40B4-BE49-F238E27FC236}">
                <a16:creationId xmlns:a16="http://schemas.microsoft.com/office/drawing/2014/main" id="{305FBBF0-1CF6-40FC-8BC5-8B511CADA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9575" cy="6858000"/>
          </a:xfrm>
          <a:prstGeom prst="rect">
            <a:avLst/>
          </a:prstGeom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3F6EAE2C-AF4A-4620-B61C-B00B813E3736}"/>
              </a:ext>
            </a:extLst>
          </p:cNvPr>
          <p:cNvSpPr/>
          <p:nvPr/>
        </p:nvSpPr>
        <p:spPr>
          <a:xfrm>
            <a:off x="10654749" y="5812402"/>
            <a:ext cx="1017767" cy="72356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907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Roboto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Loden Cullar-Ledford</dc:creator>
  <cp:lastModifiedBy>Adam Greback</cp:lastModifiedBy>
  <cp:revision>2</cp:revision>
  <dcterms:created xsi:type="dcterms:W3CDTF">2018-06-07T20:05:16Z</dcterms:created>
  <dcterms:modified xsi:type="dcterms:W3CDTF">2018-06-07T20:29:21Z</dcterms:modified>
</cp:coreProperties>
</file>